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34DE0-6E24-413C-BBFE-85B127666301}" type="datetimeFigureOut">
              <a:rPr lang="en-US" smtClean="0"/>
              <a:pPr/>
              <a:t>12/8/2011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C2EE7-04E8-46CB-916F-0F79294DB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400" y="914400"/>
            <a:ext cx="3429000" cy="121920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The creation of culture centers to be a major component of a community will yield advances in the absorption of sustainability practices.  This is a method to facilitate and mold our interactions upon these principles.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19400" cy="195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4572001"/>
            <a:ext cx="3416031" cy="228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0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2293" y="1905000"/>
            <a:ext cx="312170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819400" y="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lgerian" pitchFamily="82" charset="0"/>
              </a:rPr>
              <a:t>Go Fix It!: Culture </a:t>
            </a:r>
            <a:r>
              <a:rPr lang="en-US" dirty="0" smtClean="0">
                <a:latin typeface="Algerian" pitchFamily="82" charset="0"/>
              </a:rPr>
              <a:t>&amp; Sustainability Centers</a:t>
            </a:r>
            <a:r>
              <a:rPr lang="en-US" dirty="0" smtClean="0">
                <a:latin typeface="Algerian" pitchFamily="82" charset="0"/>
              </a:rPr>
              <a:t/>
            </a:r>
            <a:br>
              <a:rPr lang="en-US" dirty="0" smtClean="0">
                <a:latin typeface="Algerian" pitchFamily="82" charset="0"/>
              </a:rPr>
            </a:br>
            <a:r>
              <a:rPr lang="en-US" dirty="0" smtClean="0">
                <a:latin typeface="Algerian" pitchFamily="82" charset="0"/>
              </a:rPr>
              <a:t>Ariel Siegel</a:t>
            </a:r>
            <a:endParaRPr lang="en-US" dirty="0">
              <a:latin typeface="Algerian" pitchFamily="82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5105400"/>
            <a:ext cx="2391569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981200"/>
            <a:ext cx="2895600" cy="2124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" y="4038600"/>
            <a:ext cx="364958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2133600"/>
            <a:ext cx="244928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13053</TotalTime>
  <Words>45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LENOVO</cp:lastModifiedBy>
  <cp:revision>5</cp:revision>
  <dcterms:created xsi:type="dcterms:W3CDTF">2011-11-28T17:40:49Z</dcterms:created>
  <dcterms:modified xsi:type="dcterms:W3CDTF">2011-12-09T02:13:35Z</dcterms:modified>
</cp:coreProperties>
</file>